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65" r:id="rId6"/>
    <p:sldId id="266" r:id="rId7"/>
    <p:sldId id="278" r:id="rId8"/>
    <p:sldId id="289" r:id="rId9"/>
    <p:sldId id="295" r:id="rId10"/>
    <p:sldId id="304" r:id="rId11"/>
    <p:sldId id="290" r:id="rId12"/>
    <p:sldId id="291" r:id="rId13"/>
    <p:sldId id="293" r:id="rId14"/>
    <p:sldId id="292" r:id="rId15"/>
    <p:sldId id="303" r:id="rId16"/>
    <p:sldId id="305" r:id="rId17"/>
    <p:sldId id="300" r:id="rId18"/>
    <p:sldId id="301" r:id="rId19"/>
    <p:sldId id="286" r:id="rId20"/>
    <p:sldId id="285" r:id="rId21"/>
    <p:sldId id="273" r:id="rId22"/>
    <p:sldId id="307" r:id="rId23"/>
    <p:sldId id="299" r:id="rId24"/>
    <p:sldId id="296" r:id="rId25"/>
    <p:sldId id="306" r:id="rId26"/>
    <p:sldId id="298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00B4-6E29-432B-92C9-301ECA8E6CF5}" type="datetimeFigureOut">
              <a:rPr lang="zh-TW" altLang="en-US" smtClean="0"/>
              <a:t>2013/9/17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3BE2C-1E8F-4555-9F7D-DEA24AF043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3BE2C-1E8F-4555-9F7D-DEA24AF043E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64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3BE2C-1E8F-4555-9F7D-DEA24AF043E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79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3BE2C-1E8F-4555-9F7D-DEA24AF043E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99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3BE2C-1E8F-4555-9F7D-DEA24AF043E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99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48837" y="5157192"/>
            <a:ext cx="7772400" cy="1470025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GANK DRONE </a:t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Z87H3-A3X</a:t>
            </a:r>
            <a:endPara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78245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568094"/>
            <a:ext cx="4752527" cy="278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766683" y="629816"/>
            <a:ext cx="64048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EXTREME NETWORKING</a:t>
            </a:r>
            <a:r>
              <a:rPr lang="en-US" altLang="zh-TW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 I217-V GIGABIT LAN ETHERNET </a:t>
            </a:r>
          </a:p>
          <a:p>
            <a:pPr algn="l"/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EXTREME GAMING SPEED</a:t>
            </a:r>
            <a:endParaRPr lang="zh-TW" altLang="en-US" sz="2000" dirty="0"/>
          </a:p>
        </p:txBody>
      </p:sp>
      <p:pic>
        <p:nvPicPr>
          <p:cNvPr id="5122" name="Picture 2" descr="C:\Users\BrianLo\Desktop\Intel_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149984"/>
            <a:ext cx="1395413" cy="921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矩形 7"/>
          <p:cNvSpPr/>
          <p:nvPr/>
        </p:nvSpPr>
        <p:spPr>
          <a:xfrm>
            <a:off x="2295005" y="5180326"/>
            <a:ext cx="41006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1C5"/>
                </a:solidFill>
                <a:latin typeface="Microsoft JhengHei"/>
              </a:rPr>
              <a:t>Intel® Smart Connect Technology</a:t>
            </a:r>
          </a:p>
          <a:p>
            <a:r>
              <a:rPr lang="en-US" altLang="zh-TW" b="1" dirty="0">
                <a:solidFill>
                  <a:srgbClr val="0071C5"/>
                </a:solidFill>
                <a:latin typeface="Microsoft JhengHei"/>
              </a:rPr>
              <a:t>Intel® Smart </a:t>
            </a:r>
            <a:r>
              <a:rPr lang="en-US" altLang="zh-TW" b="1" dirty="0" smtClean="0">
                <a:solidFill>
                  <a:srgbClr val="0071C5"/>
                </a:solidFill>
                <a:latin typeface="Microsoft JhengHei"/>
              </a:rPr>
              <a:t>Response </a:t>
            </a:r>
            <a:r>
              <a:rPr lang="en-US" altLang="zh-TW" b="1" dirty="0">
                <a:solidFill>
                  <a:srgbClr val="0071C5"/>
                </a:solidFill>
                <a:latin typeface="Microsoft JhengHei"/>
              </a:rPr>
              <a:t>Technology</a:t>
            </a:r>
          </a:p>
          <a:p>
            <a:r>
              <a:rPr lang="en-US" altLang="zh-TW" b="1" dirty="0">
                <a:solidFill>
                  <a:srgbClr val="0071C5"/>
                </a:solidFill>
                <a:latin typeface="Microsoft JhengHei"/>
              </a:rPr>
              <a:t>Intel® </a:t>
            </a:r>
            <a:r>
              <a:rPr lang="en-US" altLang="zh-TW" b="1" dirty="0" smtClean="0">
                <a:solidFill>
                  <a:srgbClr val="0071C5"/>
                </a:solidFill>
                <a:latin typeface="Microsoft JhengHei"/>
              </a:rPr>
              <a:t>Rapid Start Technology</a:t>
            </a:r>
            <a:endParaRPr lang="en-US" altLang="zh-TW" b="1" dirty="0">
              <a:solidFill>
                <a:srgbClr val="0071C5"/>
              </a:solidFill>
              <a:latin typeface="Microsoft Jheng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9859" y="4715852"/>
            <a:ext cx="567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 I217-V GIGABIT LAN ETHERNET </a:t>
            </a:r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SUPPORTS</a:t>
            </a:r>
            <a:endParaRPr lang="zh-TW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099281"/>
            <a:ext cx="3441352" cy="204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1434" y="5251728"/>
            <a:ext cx="1720966" cy="831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75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3284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Ultimate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Cooling Solutions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L337 EXCLUSIVE HEATSINK DESIGN IS THE CHOICE FOR GREAT COOLING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46" y="1699130"/>
            <a:ext cx="5286614" cy="23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群組 4"/>
          <p:cNvGrpSpPr/>
          <p:nvPr/>
        </p:nvGrpSpPr>
        <p:grpSpPr>
          <a:xfrm>
            <a:off x="4507195" y="1699130"/>
            <a:ext cx="3161149" cy="1977992"/>
            <a:chOff x="2302743" y="5221746"/>
            <a:chExt cx="3781425" cy="2362200"/>
          </a:xfrm>
        </p:grpSpPr>
        <p:sp>
          <p:nvSpPr>
            <p:cNvPr id="3" name="矩形 2"/>
            <p:cNvSpPr/>
            <p:nvPr/>
          </p:nvSpPr>
          <p:spPr>
            <a:xfrm>
              <a:off x="2627784" y="5347634"/>
              <a:ext cx="3168352" cy="21138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743" y="5221746"/>
              <a:ext cx="3781425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676" y="4149080"/>
            <a:ext cx="3036284" cy="2083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2903944" cy="210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61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EXTREME POWER MODULE</a:t>
            </a:r>
            <a:r>
              <a:rPr lang="en-US" altLang="zh-TW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L337 EXCLUSIVE CONPONENT DESIGN FOR ULTIMATE COOLING AND EFFICIENCY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5696"/>
            <a:ext cx="9144000" cy="392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1844824"/>
            <a:ext cx="9144000" cy="4578371"/>
            <a:chOff x="0" y="1844824"/>
            <a:chExt cx="9144000" cy="4578371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4824"/>
              <a:ext cx="9144000" cy="4578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990414"/>
              <a:ext cx="5256584" cy="294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42" y="5055043"/>
              <a:ext cx="2622094" cy="1199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085184"/>
              <a:ext cx="1540719" cy="102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EXTREME AUDIO</a:t>
            </a:r>
            <a:r>
              <a:rPr lang="en-US" altLang="zh-TW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REALTEK </a:t>
            </a:r>
            <a:r>
              <a:rPr lang="en-US" altLang="zh-TW" sz="1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ALC 1150 8-CHANNEL </a:t>
            </a:r>
            <a:r>
              <a:rPr lang="en-US" altLang="zh-TW" sz="1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HD </a:t>
            </a:r>
            <a:r>
              <a:rPr lang="en-US" altLang="zh-TW" sz="1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AUDIO FOR CRYSTAL CLEAR SOUND QUALITY 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44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EXTREME GRAPHICS</a:t>
            </a:r>
            <a:r>
              <a:rPr lang="en-US" altLang="zh-TW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TRIPLE OUTPUT WITH 3-WAY VIDEO ACROSS 3 SCREENS SIMULTANEOUSLY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3999" cy="382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620" y="3645024"/>
            <a:ext cx="310138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rianLo\Desktop\lg-3_4e96803eeaa2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360" y="3501008"/>
            <a:ext cx="3065884" cy="13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ianLo\Desktop\4k_comparis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63953"/>
            <a:ext cx="7402424" cy="45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3" descr="_DSC048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52593"/>
            <a:ext cx="3851920" cy="255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49068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EXTREME GRAPHICS</a:t>
            </a:r>
            <a:r>
              <a:rPr lang="en-US" altLang="zh-TW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HDMI SUPPORTS 4K RESOLUTION</a:t>
            </a:r>
            <a:r>
              <a:rPr lang="en-US" altLang="zh-TW" sz="1800" b="1" dirty="0" smtClean="0">
                <a:latin typeface="Calibri" pitchFamily="34" charset="0"/>
                <a:ea typeface="Arial Unicode MS" pitchFamily="34" charset="-120"/>
                <a:cs typeface="Calibri" pitchFamily="34" charset="0"/>
              </a:rPr>
              <a:t/>
            </a:r>
            <a:br>
              <a:rPr lang="en-US" altLang="zh-TW" sz="1800" b="1" dirty="0" smtClean="0">
                <a:latin typeface="Calibri" pitchFamily="34" charset="0"/>
                <a:ea typeface="Arial Unicode MS" pitchFamily="34" charset="-120"/>
                <a:cs typeface="Calibri" pitchFamily="34" charset="0"/>
              </a:rPr>
            </a:br>
            <a:r>
              <a:rPr lang="en-US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itchFamily="34" charset="0"/>
              </a:rPr>
              <a:t>(4096x2160 </a:t>
            </a:r>
            <a:r>
              <a: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itchFamily="34" charset="0"/>
              </a:rPr>
              <a:t>or </a:t>
            </a:r>
            <a:r>
              <a:rPr lang="en-US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itchFamily="34" charset="0"/>
              </a:rPr>
              <a:t>3840x2160)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/>
          <p:cNvCxnSpPr>
            <a:endCxn id="3074" idx="3"/>
          </p:cNvCxnSpPr>
          <p:nvPr/>
        </p:nvCxnSpPr>
        <p:spPr>
          <a:xfrm flipH="1">
            <a:off x="6156176" y="1593316"/>
            <a:ext cx="792088" cy="139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BrianLo\Desktop\HDMI_White_black_background_TM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47954"/>
            <a:ext cx="1584176" cy="3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41905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EXTREME PROTECTION</a:t>
            </a:r>
            <a:b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ADS (ANTI-DUST SHIELD) PROVIDES THE BEST PROTECTION FOR MEMORY DIMM AND GRAPHICS CARD PCIE SLOT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8" y="1412776"/>
            <a:ext cx="9097316" cy="381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51965"/>
            <a:ext cx="4824536" cy="144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073362"/>
            <a:ext cx="3960440" cy="159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935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427984" y="1484784"/>
            <a:ext cx="4626260" cy="4525963"/>
          </a:xfrm>
        </p:spPr>
        <p:txBody>
          <a:bodyPr>
            <a:normAutofit/>
          </a:bodyPr>
          <a:lstStyle/>
          <a:p>
            <a:r>
              <a:rPr lang="pt-BR" altLang="zh-TW" sz="2000" b="1" dirty="0" smtClean="0">
                <a:solidFill>
                  <a:schemeClr val="bg1"/>
                </a:solidFill>
              </a:rPr>
              <a:t>Dual </a:t>
            </a:r>
            <a:r>
              <a:rPr lang="pt-BR" altLang="zh-TW" sz="2000" b="1" dirty="0">
                <a:solidFill>
                  <a:schemeClr val="bg1"/>
                </a:solidFill>
              </a:rPr>
              <a:t>PCI Express Gen3 x </a:t>
            </a:r>
            <a:r>
              <a:rPr lang="pt-BR" altLang="zh-TW" sz="2000" b="1" dirty="0" smtClean="0">
                <a:solidFill>
                  <a:schemeClr val="bg1"/>
                </a:solidFill>
              </a:rPr>
              <a:t>16</a:t>
            </a:r>
          </a:p>
          <a:p>
            <a:r>
              <a:rPr lang="en-US" altLang="zh-TW" sz="2000" b="1" dirty="0">
                <a:solidFill>
                  <a:schemeClr val="bg1"/>
                </a:solidFill>
              </a:rPr>
              <a:t>NVIDIA® 2-Way SLI &amp; AMD® 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2-Way  </a:t>
            </a:r>
            <a:r>
              <a:rPr lang="en-US" altLang="zh-TW" sz="2000" b="1" dirty="0" err="1">
                <a:solidFill>
                  <a:schemeClr val="bg1"/>
                </a:solidFill>
              </a:rPr>
              <a:t>CrossFireX</a:t>
            </a:r>
            <a:r>
              <a:rPr lang="en-US" altLang="zh-TW" sz="2000" b="1" dirty="0">
                <a:solidFill>
                  <a:schemeClr val="bg1"/>
                </a:solidFill>
              </a:rPr>
              <a:t>™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Intel </a:t>
            </a:r>
            <a:r>
              <a:rPr lang="en-US" altLang="zh-TW" sz="2000" b="1" dirty="0">
                <a:solidFill>
                  <a:schemeClr val="bg1"/>
                </a:solidFill>
              </a:rPr>
              <a:t>I217-V GIGA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LAN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4 Dual Channel </a:t>
            </a:r>
            <a:r>
              <a:rPr lang="en-US" altLang="zh-TW" sz="2000" b="1" dirty="0">
                <a:solidFill>
                  <a:schemeClr val="bg1"/>
                </a:solidFill>
              </a:rPr>
              <a:t>DDR3 up to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3000+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r>
              <a:rPr lang="en-US" altLang="zh-TW" sz="2000" b="1" dirty="0" err="1" smtClean="0">
                <a:solidFill>
                  <a:schemeClr val="bg1"/>
                </a:solidFill>
              </a:rPr>
              <a:t>Realtek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</a:rPr>
              <a:t>ALC1150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8-CH </a:t>
            </a:r>
            <a:r>
              <a:rPr lang="en-US" altLang="zh-TW" sz="2000" b="1" dirty="0">
                <a:solidFill>
                  <a:schemeClr val="bg1"/>
                </a:solidFill>
              </a:rPr>
              <a:t>HD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Audio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SoundBlaster Cinema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TDP up </a:t>
            </a:r>
            <a:r>
              <a:rPr lang="en-US" altLang="zh-TW" sz="2000" b="1" dirty="0">
                <a:solidFill>
                  <a:schemeClr val="bg1"/>
                </a:solidFill>
              </a:rPr>
              <a:t>to 125W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support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6 </a:t>
            </a:r>
            <a:r>
              <a:rPr lang="en-US" altLang="zh-TW" sz="2000" b="1" dirty="0">
                <a:solidFill>
                  <a:schemeClr val="bg1"/>
                </a:solidFill>
              </a:rPr>
              <a:t>P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hase </a:t>
            </a:r>
            <a:r>
              <a:rPr lang="en-US" altLang="zh-TW" sz="2000" b="1" dirty="0">
                <a:solidFill>
                  <a:schemeClr val="bg1"/>
                </a:solidFill>
              </a:rPr>
              <a:t>Power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Design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3 </a:t>
            </a:r>
            <a:r>
              <a:rPr lang="en-US" altLang="zh-TW" sz="2000" b="1" dirty="0">
                <a:solidFill>
                  <a:schemeClr val="bg1"/>
                </a:solidFill>
              </a:rPr>
              <a:t>I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ndependent </a:t>
            </a:r>
            <a:r>
              <a:rPr lang="en-US" altLang="zh-TW" sz="2000" b="1" dirty="0">
                <a:solidFill>
                  <a:schemeClr val="bg1"/>
                </a:solidFill>
              </a:rPr>
              <a:t>D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isplays </a:t>
            </a:r>
            <a:r>
              <a:rPr lang="en-US" altLang="zh-TW" sz="2000" b="1" dirty="0">
                <a:solidFill>
                  <a:schemeClr val="bg1"/>
                </a:solidFill>
              </a:rPr>
              <a:t/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 smtClean="0">
                <a:solidFill>
                  <a:schemeClr val="bg1"/>
                </a:solidFill>
              </a:rPr>
              <a:t>(</a:t>
            </a:r>
            <a:r>
              <a:rPr lang="en-US" altLang="zh-TW" sz="2000" b="1" dirty="0">
                <a:solidFill>
                  <a:schemeClr val="bg1"/>
                </a:solidFill>
              </a:rPr>
              <a:t>HDMI+DVI+D-Sub)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021288"/>
            <a:ext cx="3981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1149932" y="4653136"/>
            <a:ext cx="3422068" cy="1206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GANK DRONE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Z87H3-A3X</a:t>
            </a:r>
            <a:endParaRPr lang="zh-TW" altLang="en-US" sz="28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7" y="4773733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CRM-CS\crmdata\Product\Motherboard-ECS\By Model\Z87H3-A3X\Packing\Z87H3-A3X-L337 3D BOX&amp;M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08463"/>
            <a:ext cx="4495800" cy="36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392488" y="1495325"/>
            <a:ext cx="4716016" cy="4525963"/>
          </a:xfrm>
        </p:spPr>
        <p:txBody>
          <a:bodyPr>
            <a:no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ADS (Anti-Dust Shield)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r>
              <a:rPr lang="en-US" altLang="zh-TW" sz="2000" b="1" dirty="0" err="1" smtClean="0">
                <a:solidFill>
                  <a:schemeClr val="bg1"/>
                </a:solidFill>
              </a:rPr>
              <a:t>Durathon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 Technology</a:t>
            </a:r>
          </a:p>
          <a:p>
            <a:pPr lvl="0"/>
            <a:r>
              <a:rPr lang="en-US" altLang="zh-TW" sz="2000" b="1" dirty="0">
                <a:solidFill>
                  <a:prstClr val="white"/>
                </a:solidFill>
              </a:rPr>
              <a:t>Golden Solid Capacitor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EZ Charger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ESD Protection</a:t>
            </a:r>
          </a:p>
          <a:p>
            <a:r>
              <a:rPr lang="en-US" altLang="zh-TW" sz="2000" b="1" dirty="0">
                <a:solidFill>
                  <a:schemeClr val="bg1"/>
                </a:solidFill>
              </a:rPr>
              <a:t>Supports DirectX® 11.1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Supports Intel</a:t>
            </a:r>
            <a:r>
              <a:rPr lang="en-US" altLang="zh-TW" sz="2000" b="1" dirty="0">
                <a:solidFill>
                  <a:schemeClr val="bg1"/>
                </a:solidFill>
              </a:rPr>
              <a:t>® Smart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Response, </a:t>
            </a:r>
            <a:r>
              <a:rPr lang="en-US" altLang="zh-TW" sz="2000" b="1" dirty="0">
                <a:solidFill>
                  <a:schemeClr val="bg1"/>
                </a:solidFill>
              </a:rPr>
              <a:t>Smart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Connect </a:t>
            </a:r>
            <a:r>
              <a:rPr lang="en-US" altLang="zh-TW" sz="2000" b="1" dirty="0">
                <a:solidFill>
                  <a:schemeClr val="bg1"/>
                </a:solidFill>
              </a:rPr>
              <a:t>&amp; Rapid Start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Technology</a:t>
            </a:r>
          </a:p>
          <a:p>
            <a:r>
              <a:rPr lang="en-US" altLang="zh-TW" sz="2000" b="1" dirty="0">
                <a:solidFill>
                  <a:schemeClr val="bg1"/>
                </a:solidFill>
              </a:rPr>
              <a:t>Supports GUI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UEFI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MIB X OC Utility</a:t>
            </a:r>
          </a:p>
          <a:p>
            <a:r>
              <a:rPr lang="en-US" altLang="zh-TW" sz="2000" b="1" dirty="0">
                <a:solidFill>
                  <a:schemeClr val="bg1"/>
                </a:solidFill>
              </a:rPr>
              <a:t>ECS Intelligent EZ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Utility: </a:t>
            </a:r>
            <a:br>
              <a:rPr lang="en-US" altLang="zh-TW" sz="2000" b="1" dirty="0" smtClean="0">
                <a:solidFill>
                  <a:schemeClr val="bg1"/>
                </a:solidFill>
              </a:rPr>
            </a:br>
            <a:r>
              <a:rPr lang="en-US" altLang="zh-TW" sz="2000" b="1" dirty="0" err="1" smtClean="0">
                <a:solidFill>
                  <a:schemeClr val="bg1"/>
                </a:solidFill>
              </a:rPr>
              <a:t>eBLU</a:t>
            </a:r>
            <a:r>
              <a:rPr lang="en-US" altLang="zh-TW" sz="2000" b="1" dirty="0">
                <a:solidFill>
                  <a:schemeClr val="bg1"/>
                </a:solidFill>
              </a:rPr>
              <a:t>, </a:t>
            </a:r>
            <a:r>
              <a:rPr lang="en-US" altLang="zh-TW" sz="2000" b="1" dirty="0" err="1">
                <a:solidFill>
                  <a:schemeClr val="bg1"/>
                </a:solidFill>
              </a:rPr>
              <a:t>eDLU</a:t>
            </a:r>
            <a:r>
              <a:rPr lang="en-US" altLang="zh-TW" sz="2000" b="1" dirty="0">
                <a:solidFill>
                  <a:schemeClr val="bg1"/>
                </a:solidFill>
              </a:rPr>
              <a:t>, </a:t>
            </a:r>
            <a:r>
              <a:rPr lang="en-US" altLang="zh-TW" sz="2000" b="1" dirty="0" err="1">
                <a:solidFill>
                  <a:schemeClr val="bg1"/>
                </a:solidFill>
              </a:rPr>
              <a:t>eOC</a:t>
            </a:r>
            <a:r>
              <a:rPr lang="en-US" altLang="zh-TW" sz="2000" b="1" dirty="0">
                <a:solidFill>
                  <a:schemeClr val="bg1"/>
                </a:solidFill>
              </a:rPr>
              <a:t>, </a:t>
            </a:r>
            <a:r>
              <a:rPr lang="en-US" altLang="zh-TW" sz="2000" b="1" dirty="0" err="1">
                <a:solidFill>
                  <a:schemeClr val="bg1"/>
                </a:solidFill>
              </a:rPr>
              <a:t>eSF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021288"/>
            <a:ext cx="3981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1149932" y="4653136"/>
            <a:ext cx="3422068" cy="1206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GANK DRONE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Z87H3-A3X</a:t>
            </a:r>
            <a:endParaRPr lang="zh-TW" altLang="en-US" sz="28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7" y="4773733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CRM-CS\crmdata\Product\Motherboard-ECS\By Model\Z87H3-A3X\Packing\Z87H3-A3X-L337 3D BOX&amp;M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08463"/>
            <a:ext cx="4495800" cy="36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Pro Gaming Community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996" y="3933056"/>
            <a:ext cx="3494367" cy="150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BrianLo\Desktop\Col_wik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2221588" cy="10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1520" y="1912683"/>
            <a:ext cx="5122912" cy="39645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Official Sponsor of</a:t>
            </a:r>
          </a:p>
          <a:p>
            <a:pPr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Complexity Gaming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L337 Gaming is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proud to 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announce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 are now 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official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sponsors of Complexity Gaming and 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their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entire stable of amazingly talented professional gamers. Complexity Gaming continues to be a leading organization in every major competitive gaming 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titles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" y="5963970"/>
            <a:ext cx="91427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152163"/>
            <a:ext cx="3313627" cy="49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6142208"/>
            <a:ext cx="2752923" cy="6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6152163"/>
            <a:ext cx="2957586" cy="5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88841"/>
            <a:ext cx="14999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2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What is L337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“L337”</a:t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term L337 (LEET) is derived from </a:t>
            </a:r>
            <a:r>
              <a:rPr lang="en-US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ELITE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</a:t>
            </a:r>
            <a:r>
              <a:rPr lang="en-US" altLang="zh-TW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leet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alphabet is a specialized form of symbolic writing.  The term </a:t>
            </a:r>
            <a:r>
              <a:rPr lang="en-US" altLang="zh-TW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leet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is used as an adjective to describe </a:t>
            </a:r>
            <a:r>
              <a:rPr lang="en-US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formidable prowess or accomplishment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 especially in the fields of </a:t>
            </a:r>
            <a:r>
              <a:rPr lang="en-US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online gaming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To have what one calls “</a:t>
            </a:r>
            <a:r>
              <a:rPr lang="en-US" altLang="zh-TW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leet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” skills means that the </a:t>
            </a:r>
            <a:r>
              <a:rPr lang="en-US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skills exceed those of others around them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231959"/>
            <a:ext cx="3240360" cy="325240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85192" y="1783357"/>
            <a:ext cx="5338936" cy="4525963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Gamer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Manifesto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Today's gamers are tomorrow's leaders so we strive to create products that give you that competitive gaming edge so that your successes in gaming will lead to success in life. </a:t>
            </a:r>
            <a:b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With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high quality components and top notch performance 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 Gaming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will help you get Battle Ready for the gaming world as well as the real world. </a:t>
            </a:r>
            <a:b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in life... L337 for life.</a:t>
            </a:r>
            <a:endParaRPr lang="en-US" altLang="zh-TW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Pro Gaming Community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0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www.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L337gaming</a:t>
            </a:r>
            <a:r>
              <a:rPr lang="en-US" altLang="zh-TW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.com</a:t>
            </a:r>
            <a:endParaRPr lang="zh-TW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Performance Testing</a:t>
            </a:r>
            <a:endParaRPr lang="zh-TW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23" y="1412776"/>
            <a:ext cx="6970713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03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Performance Testing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570183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210416"/>
            <a:ext cx="5672856" cy="3386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0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Performance Testing</a:t>
            </a:r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1556792"/>
            <a:ext cx="7718230" cy="4246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8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87" y="1196752"/>
            <a:ext cx="6136853" cy="5413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Performance Testing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18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Performance Testing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10977"/>
            <a:ext cx="6780213" cy="528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19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3284984"/>
            <a:ext cx="6912768" cy="33123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 was created to dedicate efforts in developing products focused on </a:t>
            </a:r>
            <a:r>
              <a:rPr lang="en-US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gamers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We believe in the spirit of competition and the fruits of our labor will be passed to our customers as we strive to tailor our products from them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altLang="zh-TW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5832648" cy="7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692696"/>
            <a:ext cx="2160240" cy="238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 Vision &amp; Mission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</a:t>
            </a:r>
            <a:r>
              <a:rPr lang="en-US" altLang="zh-TW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Vision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 Promise To You: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To expect nothing but the best from our products</a:t>
            </a:r>
            <a:b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highest quality products with the top-notch technology</a:t>
            </a:r>
            <a:b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Tailored design and technology for game-winning competitive edge</a:t>
            </a:r>
            <a:b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Style that embodies the gamer spirit in everything that L337 does	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</a:t>
            </a:r>
            <a:r>
              <a:rPr lang="en-US" altLang="zh-TW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Mission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 is committed to creating gaming products that are designed to enhance your gaming experience to the highest potential</a:t>
            </a:r>
            <a:b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Through a perpetual feedback loop with the gamer community, L337 will turn gamers wants, needs, and dreams into reality</a:t>
            </a:r>
            <a:endParaRPr lang="en-US" altLang="zh-TW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 Logo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7864" y="1484784"/>
            <a:ext cx="5328592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Perfectly  symmetrical and balanced logo design which is composed of“L337”</a:t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color of gold is symbolic of high class and ECS premium assets</a:t>
            </a:r>
          </a:p>
          <a:p>
            <a:endParaRPr lang="en-US" altLang="zh-TW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102569"/>
            <a:ext cx="3456384" cy="101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1" y="1844824"/>
            <a:ext cx="378245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L337 Logo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27373"/>
            <a:ext cx="51125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Battle Ready</a:t>
            </a:r>
          </a:p>
          <a:p>
            <a:pPr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two abstract fists represent </a:t>
            </a:r>
          </a:p>
          <a:p>
            <a:pPr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competition, attack, and victory</a:t>
            </a:r>
          </a:p>
          <a:p>
            <a:pPr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Gamers are all about competition</a:t>
            </a:r>
          </a:p>
          <a:p>
            <a:pPr>
              <a:buNone/>
            </a:pP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Gamers are always </a:t>
            </a:r>
            <a:r>
              <a:rPr lang="en-US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Battle Ready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altLang="zh-TW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D:\MKT\L337\133664725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91749">
            <a:off x="7827255" y="1430414"/>
            <a:ext cx="996851" cy="1342561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281120" cy="254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D:\MKT\L337\133664725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80810">
            <a:off x="5696509" y="3868126"/>
            <a:ext cx="996851" cy="1342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L337 CLASSES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Each L337 Series Has Three Different Class Tiers with Different Features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75856" y="2195736"/>
            <a:ext cx="2664296" cy="20882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MACHINE</a:t>
            </a:r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Extreme Edition</a:t>
            </a:r>
            <a: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Designed for the hardcore gamer. Loaded with new features, expandability and quality components for great performance.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內容版面配置區 2"/>
          <p:cNvSpPr txBox="1">
            <a:spLocks/>
          </p:cNvSpPr>
          <p:nvPr/>
        </p:nvSpPr>
        <p:spPr>
          <a:xfrm>
            <a:off x="539552" y="2195736"/>
            <a:ext cx="2808312" cy="2088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</a:t>
            </a:r>
            <a:r>
              <a:rPr kumimoji="0" lang="en-US" altLang="zh-TW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DOMINATION</a:t>
            </a: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TW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Luxury</a:t>
            </a:r>
            <a:r>
              <a:rPr kumimoji="0" lang="en-US" altLang="zh-TW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lang="en-US" altLang="zh-TW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Edition</a:t>
            </a:r>
            <a:r>
              <a:rPr kumimoji="0" lang="en-US" altLang="zh-TW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0" lang="en-US" altLang="zh-TW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kumimoji="0" lang="en-US" altLang="zh-TW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Design for</a:t>
            </a:r>
            <a:r>
              <a:rPr kumimoji="0" lang="en-US" altLang="zh-TW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the professional gamer. Loaded the best features, the most expandability and the highest quality components. Perfect for </a:t>
            </a:r>
            <a:r>
              <a:rPr kumimoji="0" lang="en-US" altLang="zh-TW" sz="11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overclocking</a:t>
            </a:r>
            <a:r>
              <a:rPr kumimoji="0" lang="en-US" altLang="zh-TW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.</a:t>
            </a:r>
            <a:endParaRPr kumimoji="0" lang="en-US" altLang="zh-TW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6012160" y="2195736"/>
            <a:ext cx="2592288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DRONE</a:t>
            </a: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Deluxe Edition</a:t>
            </a: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kumimoji="0" lang="en-US" altLang="zh-TW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Designed for the extreme gamer. Plenty of features and quality. Great for those looking to become the next professional gamer.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3347864" y="226774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084168" y="226774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827584" y="2123728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563888" y="2123728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6228184" y="2123728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Z:\Product\Motherboard-ECS\By Model\Z87H3-AX GOLDEN\Packing\GANK Z87H3-AX 3DBOX&amp;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2540844" cy="2235238"/>
          </a:xfrm>
          <a:prstGeom prst="rect">
            <a:avLst/>
          </a:prstGeom>
          <a:noFill/>
        </p:spPr>
      </p:pic>
      <p:pic>
        <p:nvPicPr>
          <p:cNvPr id="16" name="Picture 2" descr="Z:\Product\Motherboard-ECS\By Model\Z87H3-AX EXTREME\Packing\GANK Z87H3-AX EX 3DBOX&amp;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214" y="4005064"/>
            <a:ext cx="2524912" cy="2300157"/>
          </a:xfrm>
          <a:prstGeom prst="rect">
            <a:avLst/>
          </a:prstGeom>
          <a:noFill/>
        </p:spPr>
      </p:pic>
      <p:pic>
        <p:nvPicPr>
          <p:cNvPr id="19" name="Picture 2" descr="\\CRM-CS\crmdata\Product\Motherboard-ECS\By Model\Z87H3-A3X\Packing\Z87H3-A3X-L337 3D BOX&amp;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597" y="4149081"/>
            <a:ext cx="2599541" cy="20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83568" y="260648"/>
            <a:ext cx="5832648" cy="165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GANK DRONE</a:t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Z87H3-A3X  Gaming Motherboard</a:t>
            </a:r>
            <a:endParaRPr lang="zh-TW" alt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549" y="1905346"/>
            <a:ext cx="3571875" cy="397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6343650" y="0"/>
            <a:ext cx="2800350" cy="609600"/>
            <a:chOff x="6343650" y="0"/>
            <a:chExt cx="2800350" cy="609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\\CRM-CS\crmdata\Product\Motherboard-ECS\By Model\Z87H3-A3X\Packing\Z87H3-A3X-L337 3D BOX&amp;M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32" y="2132856"/>
            <a:ext cx="4495800" cy="36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66683" y="629816"/>
            <a:ext cx="640483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EXTREME GAMING</a:t>
            </a:r>
            <a:r>
              <a:rPr lang="en-US" altLang="zh-TW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DUAL PCI-EXPRESS X16 GEN. 3</a:t>
            </a:r>
            <a:b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SUPPORT 2-WAY SLI &amp; 2-WAY CROSSFIREX</a:t>
            </a:r>
            <a:endParaRPr lang="zh-TW" altLang="en-US" sz="20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6343650" y="11088"/>
            <a:ext cx="2800350" cy="609600"/>
            <a:chOff x="6343650" y="0"/>
            <a:chExt cx="2800350" cy="6096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0"/>
              <a:ext cx="2800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321944"/>
              <a:ext cx="179512" cy="2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739" y="1844824"/>
            <a:ext cx="6685637" cy="241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3726"/>
            <a:ext cx="91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BrianLo\Desktop\multigraphicscards-logo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973428"/>
            <a:ext cx="1872208" cy="8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907" y="4806444"/>
            <a:ext cx="2693429" cy="173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5882" y="4437112"/>
            <a:ext cx="324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PERFORMANCE UP TO 1.9X</a:t>
            </a:r>
            <a:endParaRPr lang="zh-TW" alt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799" y="4806444"/>
            <a:ext cx="3210209" cy="168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185</Words>
  <Application>Microsoft Office PowerPoint</Application>
  <PresentationFormat>如螢幕大小 (4:3)</PresentationFormat>
  <Paragraphs>71</Paragraphs>
  <Slides>26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GANK DRONE  Z87H3-A3X</vt:lpstr>
      <vt:lpstr>What is L337</vt:lpstr>
      <vt:lpstr>PowerPoint 簡報</vt:lpstr>
      <vt:lpstr>L337 Vision &amp; Mission</vt:lpstr>
      <vt:lpstr>L337 Logo</vt:lpstr>
      <vt:lpstr>L337 Logo</vt:lpstr>
      <vt:lpstr>The L337 CLASSES Each L337 Series Has Three Different Class Tiers with Different Features</vt:lpstr>
      <vt:lpstr>PowerPoint 簡報</vt:lpstr>
      <vt:lpstr>EXTREME GAMING DUAL PCI-EXPRESS X16 GEN. 3 SUPPORT 2-WAY SLI &amp; 2-WAY CROSSFIREX</vt:lpstr>
      <vt:lpstr>PowerPoint 簡報</vt:lpstr>
      <vt:lpstr>Ultimate Cooling Solutions L337 EXCLUSIVE HEATSINK DESIGN IS THE CHOICE FOR GREAT COOLING</vt:lpstr>
      <vt:lpstr>EXTREME POWER MODULE L337 EXCLUSIVE CONPONENT DESIGN FOR ULTIMATE COOLING AND EFFICIENCY</vt:lpstr>
      <vt:lpstr>EXTREME AUDIO REALTEK ALC 1150 8-CHANNEL HD AUDIO FOR CRYSTAL CLEAR SOUND QUALITY </vt:lpstr>
      <vt:lpstr>EXTREME GRAPHICS TRIPLE OUTPUT WITH 3-WAY VIDEO ACROSS 3 SCREENS SIMULTANEOUSLY</vt:lpstr>
      <vt:lpstr>EXTREME GRAPHICS HDMI SUPPORTS 4K RESOLUTION (4096x2160 or 3840x2160)</vt:lpstr>
      <vt:lpstr>EXTREME PROTECTION ADS (ANTI-DUST SHIELD) PROVIDES THE BEST PROTECTION FOR MEMORY DIMM AND GRAPHICS CARD PCIE SLOT</vt:lpstr>
      <vt:lpstr>PowerPoint 簡報</vt:lpstr>
      <vt:lpstr>PowerPoint 簡報</vt:lpstr>
      <vt:lpstr>Pro Gaming Community</vt:lpstr>
      <vt:lpstr>Pro Gaming Community</vt:lpstr>
      <vt:lpstr>www.L337gaming.com</vt:lpstr>
      <vt:lpstr>Performance Testing</vt:lpstr>
      <vt:lpstr>Performance Testing</vt:lpstr>
      <vt:lpstr>Performance Testing</vt:lpstr>
      <vt:lpstr>Performance Testing</vt:lpstr>
      <vt:lpstr>Performance Testing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L337 Introduction</dc:title>
  <dc:creator>Brian Lo</dc:creator>
  <cp:lastModifiedBy>Brian Lo</cp:lastModifiedBy>
  <cp:revision>75</cp:revision>
  <dcterms:modified xsi:type="dcterms:W3CDTF">2013-09-17T10:12:19Z</dcterms:modified>
</cp:coreProperties>
</file>